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DA4408-B12E-4D6B-8260-CC8ACF93EB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273B3C7-C1B7-4EC2-A1B7-82A2C96A3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A82782-52B0-4156-96E6-9F2D17993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32FB6C9-1600-4E07-8AC1-D16D8332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FFE256-86DB-438D-91B5-0D438BCD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983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43334-CA79-4EF7-BCEA-FBD83322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2FEE18C-6BD7-47B6-939D-00C42ACA4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5D6CDD-A2C4-4D24-9670-24675B83F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26E229-A7CE-4D49-AD9F-96AD633DF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11289B-BBC3-413D-B15F-1DBC356A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35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24E7CE7-F31F-45AB-9832-D3113040B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D6E261A-DA9F-4213-9DAE-AC4587194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160D8C-9AB2-4FCF-A02D-7F741D3DE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D27665-6434-43A1-AAA1-6DAB2694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7EB2E8-91F4-4394-A83E-D9BAE331E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25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D17FFA-3CAC-4D7C-8575-CAE7F6D9B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071527-AB03-4EC3-9601-20D301E7E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1536F6-F1F7-471C-A332-4B646718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1ABCC9-AC5A-4BDE-9CF6-3BCD84F3C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DC94CB-EEA6-4D7E-9952-4FE1CBCDC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871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BB451F-0749-4BA8-AE39-2BF5B788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0EF4BC-A90D-41DC-8A7E-07D47BFF4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8478D6-7FF8-4A76-944E-F095B7FDD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25C5AE-99C0-4824-8817-619D66C62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F8ECAF-6DAF-4EEE-824F-7804D3B43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05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0D002A-6777-4C95-8BEF-643C2435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A51F61-6E6A-4D08-AB4B-8DFFED473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E00F77D-7B8A-4CBC-B571-02E5FD76C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7DACBC1-973D-4080-B1EF-E834545F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68F59D7-8EA9-4006-A758-0D2ED0C14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B0C26EA-8CF2-4115-902D-EFAC43C2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650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243BBE-F62F-465B-9F67-D4025EBA1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285EA9-EC4F-488D-B276-63B18572E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8151DA-A740-41E5-A334-36932B0A9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591BDC5-5A9A-4276-9897-599CAAAD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70BD53B-480E-4C10-AF14-C793A7588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8C18C07-81BE-469D-977B-6B528EF45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B3898EE-125F-44DC-91C1-BD37F9FFE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0102CB3-6389-4BD7-B39F-192EEC71D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0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C7767B-3D79-4930-8838-F87C8D204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DC18ECE-7578-4749-BFE6-0244C86CB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1741D3C-5ECF-4843-8842-213DBD68C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F62ADF8-84D9-463F-97D4-850077B9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80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8A5964A-A607-4B6B-A5F4-A229F8243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0EE9CDB-D0E1-4D9F-B6FB-DE7BF1E43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80AA3B-E653-421C-860C-4193B0DF4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073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65B1B0-1AB1-4006-A1F1-FA5C6884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4AC1DE-EEF1-456B-A836-A29CFAD52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936BEA1-5C67-4D04-9394-2C26692E9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3D5CD2D-0DA6-4F08-B6D7-EB5B2FB3C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5535C07-7462-4B3D-AB82-1052ED50C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D7BFB66-83D1-46E9-8AC8-D9B75A1A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30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3EFE48-1F8E-49E1-AE85-A3468953C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543751-C388-4511-BD20-9D43385F29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447C88-CC0D-4391-92BD-1F1B6631F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CEEEAF0-5DF0-4A63-8C4E-09005D07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CE74D4-5211-4484-AA4E-DDD11565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0B000E9-FE04-4C6C-822A-FFDF0281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361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1F4A3BE-1266-40CA-9343-59160E7CE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0F9F23D-AAFD-4F47-A7B6-9C7D12777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E81394-40FE-4AA3-B724-A181AB660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4380-5644-4C6A-999F-2D2E0C86BE9B}" type="datetimeFigureOut">
              <a:rPr lang="it-IT" smtClean="0"/>
              <a:t>04/01/2023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AC7C3D-787E-4CAF-B553-DD256AEA5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EBFD01-661F-4D54-9CAB-14476AE5A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3086A-341E-4358-9812-1EFEC98683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840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32B6BBF3-D297-427C-A17A-89C07C01FD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58" y="2743200"/>
            <a:ext cx="9704934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3A46E2C-E56D-4517-9A91-2065D5658DCD}"/>
              </a:ext>
            </a:extLst>
          </p:cNvPr>
          <p:cNvSpPr txBox="1"/>
          <p:nvPr/>
        </p:nvSpPr>
        <p:spPr>
          <a:xfrm>
            <a:off x="4720051" y="513806"/>
            <a:ext cx="276061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Spazio per logo Comune di dimensioni non superiore al logo di Presidenza o di  Regione Lombardia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9E972E0-6EC5-48FF-A45E-FC05E1C40B70}"/>
              </a:ext>
            </a:extLst>
          </p:cNvPr>
          <p:cNvSpPr txBox="1"/>
          <p:nvPr/>
        </p:nvSpPr>
        <p:spPr>
          <a:xfrm>
            <a:off x="1985554" y="2473234"/>
            <a:ext cx="76635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Nome del progetto</a:t>
            </a:r>
          </a:p>
          <a:p>
            <a:pPr algn="ctr"/>
            <a:endParaRPr lang="it-IT" sz="4000" dirty="0"/>
          </a:p>
          <a:p>
            <a:pPr algn="ctr"/>
            <a:r>
              <a:rPr lang="it-IT" sz="4000" dirty="0"/>
              <a:t>Orari di ingresso </a:t>
            </a:r>
            <a:r>
              <a:rPr lang="it-IT" sz="3200" dirty="0"/>
              <a:t>(in caso di Linea 1 o 2)</a:t>
            </a:r>
            <a:endParaRPr lang="it-IT" sz="4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5C48871-7B13-4B8C-AF40-819D6DD66D61}"/>
              </a:ext>
            </a:extLst>
          </p:cNvPr>
          <p:cNvSpPr txBox="1"/>
          <p:nvPr/>
        </p:nvSpPr>
        <p:spPr>
          <a:xfrm>
            <a:off x="381000" y="513806"/>
            <a:ext cx="4247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Allegato M</a:t>
            </a:r>
          </a:p>
          <a:p>
            <a:r>
              <a:rPr lang="it-IT" dirty="0"/>
              <a:t>Format targa e format loghi Comunicazione</a:t>
            </a:r>
          </a:p>
        </p:txBody>
      </p:sp>
    </p:spTree>
    <p:extLst>
      <p:ext uri="{BB962C8B-B14F-4D97-AF65-F5344CB8AC3E}">
        <p14:creationId xmlns:p14="http://schemas.microsoft.com/office/powerpoint/2010/main" val="34207161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Lara Lagonegro</dc:creator>
  <cp:lastModifiedBy>Lara Lagonegro</cp:lastModifiedBy>
  <cp:revision>3</cp:revision>
  <dcterms:created xsi:type="dcterms:W3CDTF">2022-04-06T14:32:04Z</dcterms:created>
  <dcterms:modified xsi:type="dcterms:W3CDTF">2023-01-04T16:38:23Z</dcterms:modified>
</cp:coreProperties>
</file>